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0071100" cy="7556500"/>
  <p:notesSz cx="6858000" cy="9144000"/>
  <p:defaultTextStyle>
    <a:lvl1pPr defTabSz="457200">
      <a:lnSpc>
        <a:spcPct val="93000"/>
      </a:lnSpc>
      <a:defRPr>
        <a:latin typeface="Times New Roman"/>
        <a:ea typeface="Times New Roman"/>
        <a:cs typeface="Times New Roman"/>
        <a:sym typeface="Times New Roman"/>
      </a:defRPr>
    </a:lvl1pPr>
    <a:lvl2pPr indent="457200" defTabSz="457200">
      <a:lnSpc>
        <a:spcPct val="93000"/>
      </a:lnSpc>
      <a:defRPr>
        <a:latin typeface="Times New Roman"/>
        <a:ea typeface="Times New Roman"/>
        <a:cs typeface="Times New Roman"/>
        <a:sym typeface="Times New Roman"/>
      </a:defRPr>
    </a:lvl2pPr>
    <a:lvl3pPr indent="914400" defTabSz="457200">
      <a:lnSpc>
        <a:spcPct val="93000"/>
      </a:lnSpc>
      <a:defRPr>
        <a:latin typeface="Times New Roman"/>
        <a:ea typeface="Times New Roman"/>
        <a:cs typeface="Times New Roman"/>
        <a:sym typeface="Times New Roman"/>
      </a:defRPr>
    </a:lvl3pPr>
    <a:lvl4pPr indent="1371600" defTabSz="457200">
      <a:lnSpc>
        <a:spcPct val="93000"/>
      </a:lnSpc>
      <a:defRPr>
        <a:latin typeface="Times New Roman"/>
        <a:ea typeface="Times New Roman"/>
        <a:cs typeface="Times New Roman"/>
        <a:sym typeface="Times New Roman"/>
      </a:defRPr>
    </a:lvl4pPr>
    <a:lvl5pPr indent="1828800" defTabSz="457200">
      <a:lnSpc>
        <a:spcPct val="93000"/>
      </a:lnSpc>
      <a:defRPr>
        <a:latin typeface="Times New Roman"/>
        <a:ea typeface="Times New Roman"/>
        <a:cs typeface="Times New Roman"/>
        <a:sym typeface="Times New Roman"/>
      </a:defRPr>
    </a:lvl5pPr>
    <a:lvl6pPr defTabSz="457200">
      <a:lnSpc>
        <a:spcPct val="93000"/>
      </a:lnSpc>
      <a:defRPr>
        <a:latin typeface="Times New Roman"/>
        <a:ea typeface="Times New Roman"/>
        <a:cs typeface="Times New Roman"/>
        <a:sym typeface="Times New Roman"/>
      </a:defRPr>
    </a:lvl6pPr>
    <a:lvl7pPr defTabSz="457200">
      <a:lnSpc>
        <a:spcPct val="93000"/>
      </a:lnSpc>
      <a:defRPr>
        <a:latin typeface="Times New Roman"/>
        <a:ea typeface="Times New Roman"/>
        <a:cs typeface="Times New Roman"/>
        <a:sym typeface="Times New Roman"/>
      </a:defRPr>
    </a:lvl7pPr>
    <a:lvl8pPr defTabSz="457200">
      <a:lnSpc>
        <a:spcPct val="93000"/>
      </a:lnSpc>
      <a:defRPr>
        <a:latin typeface="Times New Roman"/>
        <a:ea typeface="Times New Roman"/>
        <a:cs typeface="Times New Roman"/>
        <a:sym typeface="Times New Roman"/>
      </a:defRPr>
    </a:lvl8pPr>
    <a:lvl9pPr defTabSz="457200">
      <a:lnSpc>
        <a:spcPct val="93000"/>
      </a:lnSpc>
      <a:defRPr>
        <a:latin typeface="Times New Roman"/>
        <a:ea typeface="Times New Roman"/>
        <a:cs typeface="Times New Roman"/>
        <a:sym typeface="Times New Roman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ECDD"/>
          </a:solidFill>
        </a:fill>
      </a:tcStyle>
    </a:wholeTbl>
    <a:band2H>
      <a:tcTxStyle/>
      <a:tcStyle>
        <a:tcBdr/>
        <a:fill>
          <a:solidFill>
            <a:srgbClr val="E6F6E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CCCE6"/>
          </a:solidFill>
        </a:fill>
      </a:tcStyle>
    </a:wholeTbl>
    <a:band2H>
      <a:tcTxStyle/>
      <a:tcStyle>
        <a:tcBdr/>
        <a:fill>
          <a:solidFill>
            <a:srgbClr val="E7E7F3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CC99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CC99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-800" y="-104"/>
      </p:cViewPr>
      <p:guideLst>
        <p:guide orient="horz" pos="2380"/>
        <p:guide pos="317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4" name="Shape 1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27357263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  <p:sp>
        <p:nvSpPr>
          <p:cNvPr id="7" name="Shape 7"/>
          <p:cNvSpPr>
            <a:spLocks noGrp="1"/>
          </p:cNvSpPr>
          <p:nvPr>
            <p:ph type="title"/>
          </p:nvPr>
        </p:nvSpPr>
        <p:spPr>
          <a:xfrm>
            <a:off x="755332" y="2032558"/>
            <a:ext cx="8560436" cy="2249459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idx="1"/>
          </p:nvPr>
        </p:nvSpPr>
        <p:spPr>
          <a:xfrm>
            <a:off x="1510665" y="4282016"/>
            <a:ext cx="7049770" cy="3274484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ts val="0"/>
              </a:spcBef>
            </a:pPr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2" name="Shape 1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7227887" y="6886575"/>
            <a:ext cx="2344738" cy="25922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spAutoFit/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  <p:sp>
        <p:nvSpPr>
          <p:cNvPr id="3" name="Shape 3"/>
          <p:cNvSpPr>
            <a:spLocks noGrp="1"/>
          </p:cNvSpPr>
          <p:nvPr>
            <p:ph type="title"/>
          </p:nvPr>
        </p:nvSpPr>
        <p:spPr>
          <a:xfrm>
            <a:off x="503237" y="93662"/>
            <a:ext cx="9067801" cy="1674813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503237" y="1768475"/>
            <a:ext cx="9067801" cy="5788025"/>
          </a:xfrm>
          <a:prstGeom prst="rect">
            <a:avLst/>
          </a:prstGeom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xmlns:p14="http://schemas.microsoft.com/office/powerpoint/2010/main" spd="med"/>
  <p:txStyles>
    <p:titleStyle>
      <a:lvl1pPr algn="ctr" defTabSz="457200">
        <a:lnSpc>
          <a:spcPct val="93000"/>
        </a:lnSpc>
        <a:defRPr sz="4400">
          <a:latin typeface="Arial"/>
          <a:ea typeface="Arial"/>
          <a:cs typeface="Arial"/>
          <a:sym typeface="Arial"/>
        </a:defRPr>
      </a:lvl1pPr>
      <a:lvl2pPr algn="ctr" defTabSz="457200">
        <a:lnSpc>
          <a:spcPct val="93000"/>
        </a:lnSpc>
        <a:defRPr sz="4400">
          <a:latin typeface="Arial"/>
          <a:ea typeface="Arial"/>
          <a:cs typeface="Arial"/>
          <a:sym typeface="Arial"/>
        </a:defRPr>
      </a:lvl2pPr>
      <a:lvl3pPr algn="ctr" defTabSz="457200">
        <a:lnSpc>
          <a:spcPct val="93000"/>
        </a:lnSpc>
        <a:defRPr sz="4400">
          <a:latin typeface="Arial"/>
          <a:ea typeface="Arial"/>
          <a:cs typeface="Arial"/>
          <a:sym typeface="Arial"/>
        </a:defRPr>
      </a:lvl3pPr>
      <a:lvl4pPr algn="ctr" defTabSz="457200">
        <a:lnSpc>
          <a:spcPct val="93000"/>
        </a:lnSpc>
        <a:defRPr sz="4400">
          <a:latin typeface="Arial"/>
          <a:ea typeface="Arial"/>
          <a:cs typeface="Arial"/>
          <a:sym typeface="Arial"/>
        </a:defRPr>
      </a:lvl4pPr>
      <a:lvl5pPr algn="ctr" defTabSz="457200">
        <a:lnSpc>
          <a:spcPct val="93000"/>
        </a:lnSpc>
        <a:defRPr sz="4400">
          <a:latin typeface="Arial"/>
          <a:ea typeface="Arial"/>
          <a:cs typeface="Arial"/>
          <a:sym typeface="Arial"/>
        </a:defRPr>
      </a:lvl5pPr>
      <a:lvl6pPr indent="457200" algn="ctr" defTabSz="457200">
        <a:lnSpc>
          <a:spcPct val="93000"/>
        </a:lnSpc>
        <a:defRPr sz="4400">
          <a:latin typeface="Arial"/>
          <a:ea typeface="Arial"/>
          <a:cs typeface="Arial"/>
          <a:sym typeface="Arial"/>
        </a:defRPr>
      </a:lvl6pPr>
      <a:lvl7pPr indent="914400" algn="ctr" defTabSz="457200">
        <a:lnSpc>
          <a:spcPct val="93000"/>
        </a:lnSpc>
        <a:defRPr sz="4400">
          <a:latin typeface="Arial"/>
          <a:ea typeface="Arial"/>
          <a:cs typeface="Arial"/>
          <a:sym typeface="Arial"/>
        </a:defRPr>
      </a:lvl7pPr>
      <a:lvl8pPr indent="1371600" algn="ctr" defTabSz="457200">
        <a:lnSpc>
          <a:spcPct val="93000"/>
        </a:lnSpc>
        <a:defRPr sz="4400">
          <a:latin typeface="Arial"/>
          <a:ea typeface="Arial"/>
          <a:cs typeface="Arial"/>
          <a:sym typeface="Arial"/>
        </a:defRPr>
      </a:lvl8pPr>
      <a:lvl9pPr indent="1828800" algn="ctr" defTabSz="457200">
        <a:lnSpc>
          <a:spcPct val="93000"/>
        </a:lnSpc>
        <a:defRPr sz="4400">
          <a:latin typeface="Arial"/>
          <a:ea typeface="Arial"/>
          <a:cs typeface="Arial"/>
          <a:sym typeface="Arial"/>
        </a:defRPr>
      </a:lvl9pPr>
    </p:titleStyle>
    <p:bodyStyle>
      <a:lvl1pPr marL="342900" indent="-342900" defTabSz="457200">
        <a:lnSpc>
          <a:spcPct val="93000"/>
        </a:lnSpc>
        <a:spcBef>
          <a:spcPts val="1400"/>
        </a:spcBef>
        <a:defRPr sz="3200">
          <a:latin typeface="Arial"/>
          <a:ea typeface="Arial"/>
          <a:cs typeface="Arial"/>
          <a:sym typeface="Arial"/>
        </a:defRPr>
      </a:lvl1pPr>
      <a:lvl2pPr marL="342900" indent="114300" defTabSz="457200">
        <a:lnSpc>
          <a:spcPct val="93000"/>
        </a:lnSpc>
        <a:spcBef>
          <a:spcPts val="1400"/>
        </a:spcBef>
        <a:defRPr sz="3200">
          <a:latin typeface="Arial"/>
          <a:ea typeface="Arial"/>
          <a:cs typeface="Arial"/>
          <a:sym typeface="Arial"/>
        </a:defRPr>
      </a:lvl2pPr>
      <a:lvl3pPr marL="342900" indent="571500" defTabSz="457200">
        <a:lnSpc>
          <a:spcPct val="93000"/>
        </a:lnSpc>
        <a:spcBef>
          <a:spcPts val="1400"/>
        </a:spcBef>
        <a:defRPr sz="3200">
          <a:latin typeface="Arial"/>
          <a:ea typeface="Arial"/>
          <a:cs typeface="Arial"/>
          <a:sym typeface="Arial"/>
        </a:defRPr>
      </a:lvl3pPr>
      <a:lvl4pPr marL="342900" indent="1028700" defTabSz="457200">
        <a:lnSpc>
          <a:spcPct val="93000"/>
        </a:lnSpc>
        <a:spcBef>
          <a:spcPts val="1400"/>
        </a:spcBef>
        <a:defRPr sz="3200">
          <a:latin typeface="Arial"/>
          <a:ea typeface="Arial"/>
          <a:cs typeface="Arial"/>
          <a:sym typeface="Arial"/>
        </a:defRPr>
      </a:lvl4pPr>
      <a:lvl5pPr marL="342900" indent="1485900" defTabSz="457200">
        <a:lnSpc>
          <a:spcPct val="93000"/>
        </a:lnSpc>
        <a:spcBef>
          <a:spcPts val="1400"/>
        </a:spcBef>
        <a:defRPr sz="3200">
          <a:latin typeface="Arial"/>
          <a:ea typeface="Arial"/>
          <a:cs typeface="Arial"/>
          <a:sym typeface="Arial"/>
        </a:defRPr>
      </a:lvl5pPr>
      <a:lvl6pPr marL="342900" indent="1943100" defTabSz="457200">
        <a:lnSpc>
          <a:spcPct val="93000"/>
        </a:lnSpc>
        <a:spcBef>
          <a:spcPts val="1400"/>
        </a:spcBef>
        <a:defRPr sz="3200">
          <a:latin typeface="Arial"/>
          <a:ea typeface="Arial"/>
          <a:cs typeface="Arial"/>
          <a:sym typeface="Arial"/>
        </a:defRPr>
      </a:lvl6pPr>
      <a:lvl7pPr marL="342900" indent="2400300" defTabSz="457200">
        <a:lnSpc>
          <a:spcPct val="93000"/>
        </a:lnSpc>
        <a:spcBef>
          <a:spcPts val="1400"/>
        </a:spcBef>
        <a:defRPr sz="3200">
          <a:latin typeface="Arial"/>
          <a:ea typeface="Arial"/>
          <a:cs typeface="Arial"/>
          <a:sym typeface="Arial"/>
        </a:defRPr>
      </a:lvl7pPr>
      <a:lvl8pPr marL="342900" indent="2857500" defTabSz="457200">
        <a:lnSpc>
          <a:spcPct val="93000"/>
        </a:lnSpc>
        <a:spcBef>
          <a:spcPts val="1400"/>
        </a:spcBef>
        <a:defRPr sz="3200">
          <a:latin typeface="Arial"/>
          <a:ea typeface="Arial"/>
          <a:cs typeface="Arial"/>
          <a:sym typeface="Arial"/>
        </a:defRPr>
      </a:lvl8pPr>
      <a:lvl9pPr marL="342900" indent="3314700" defTabSz="457200">
        <a:lnSpc>
          <a:spcPct val="93000"/>
        </a:lnSpc>
        <a:spcBef>
          <a:spcPts val="1400"/>
        </a:spcBef>
        <a:defRPr sz="3200">
          <a:latin typeface="Arial"/>
          <a:ea typeface="Arial"/>
          <a:cs typeface="Arial"/>
          <a:sym typeface="Arial"/>
        </a:defRPr>
      </a:lvl9pPr>
    </p:bodyStyle>
    <p:otherStyle>
      <a:lvl1pPr defTabSz="457200">
        <a:lnSpc>
          <a:spcPct val="93000"/>
        </a:lnSpc>
        <a:tabLst>
          <a:tab pos="457200" algn="l"/>
          <a:tab pos="914400" algn="l"/>
          <a:tab pos="1371600" algn="l"/>
          <a:tab pos="1828800" algn="l"/>
          <a:tab pos="2286000" algn="l"/>
          <a:tab pos="2743200" algn="l"/>
          <a:tab pos="3200400" algn="l"/>
          <a:tab pos="3657600" algn="l"/>
          <a:tab pos="4114800" algn="l"/>
          <a:tab pos="4572000" algn="l"/>
          <a:tab pos="5029200" algn="l"/>
          <a:tab pos="5486400" algn="l"/>
          <a:tab pos="5943600" algn="l"/>
          <a:tab pos="6400800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>
          <a:solidFill>
            <a:schemeClr val="tx1"/>
          </a:solidFill>
          <a:latin typeface="+mn-lt"/>
          <a:ea typeface="+mn-ea"/>
          <a:cs typeface="+mn-cs"/>
          <a:sym typeface="Arial"/>
        </a:defRPr>
      </a:lvl1pPr>
      <a:lvl2pPr indent="457200" defTabSz="457200">
        <a:lnSpc>
          <a:spcPct val="93000"/>
        </a:lnSpc>
        <a:tabLst>
          <a:tab pos="457200" algn="l"/>
          <a:tab pos="914400" algn="l"/>
          <a:tab pos="1371600" algn="l"/>
          <a:tab pos="1828800" algn="l"/>
          <a:tab pos="2286000" algn="l"/>
          <a:tab pos="2743200" algn="l"/>
          <a:tab pos="3200400" algn="l"/>
          <a:tab pos="3657600" algn="l"/>
          <a:tab pos="4114800" algn="l"/>
          <a:tab pos="4572000" algn="l"/>
          <a:tab pos="5029200" algn="l"/>
          <a:tab pos="5486400" algn="l"/>
          <a:tab pos="5943600" algn="l"/>
          <a:tab pos="6400800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>
          <a:solidFill>
            <a:schemeClr val="tx1"/>
          </a:solidFill>
          <a:latin typeface="+mn-lt"/>
          <a:ea typeface="+mn-ea"/>
          <a:cs typeface="+mn-cs"/>
          <a:sym typeface="Arial"/>
        </a:defRPr>
      </a:lvl2pPr>
      <a:lvl3pPr indent="914400" defTabSz="457200">
        <a:lnSpc>
          <a:spcPct val="93000"/>
        </a:lnSpc>
        <a:tabLst>
          <a:tab pos="457200" algn="l"/>
          <a:tab pos="914400" algn="l"/>
          <a:tab pos="1371600" algn="l"/>
          <a:tab pos="1828800" algn="l"/>
          <a:tab pos="2286000" algn="l"/>
          <a:tab pos="2743200" algn="l"/>
          <a:tab pos="3200400" algn="l"/>
          <a:tab pos="3657600" algn="l"/>
          <a:tab pos="4114800" algn="l"/>
          <a:tab pos="4572000" algn="l"/>
          <a:tab pos="5029200" algn="l"/>
          <a:tab pos="5486400" algn="l"/>
          <a:tab pos="5943600" algn="l"/>
          <a:tab pos="6400800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>
          <a:solidFill>
            <a:schemeClr val="tx1"/>
          </a:solidFill>
          <a:latin typeface="+mn-lt"/>
          <a:ea typeface="+mn-ea"/>
          <a:cs typeface="+mn-cs"/>
          <a:sym typeface="Arial"/>
        </a:defRPr>
      </a:lvl3pPr>
      <a:lvl4pPr indent="1371600" defTabSz="457200">
        <a:lnSpc>
          <a:spcPct val="93000"/>
        </a:lnSpc>
        <a:tabLst>
          <a:tab pos="457200" algn="l"/>
          <a:tab pos="914400" algn="l"/>
          <a:tab pos="1371600" algn="l"/>
          <a:tab pos="1828800" algn="l"/>
          <a:tab pos="2286000" algn="l"/>
          <a:tab pos="2743200" algn="l"/>
          <a:tab pos="3200400" algn="l"/>
          <a:tab pos="3657600" algn="l"/>
          <a:tab pos="4114800" algn="l"/>
          <a:tab pos="4572000" algn="l"/>
          <a:tab pos="5029200" algn="l"/>
          <a:tab pos="5486400" algn="l"/>
          <a:tab pos="5943600" algn="l"/>
          <a:tab pos="6400800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>
          <a:solidFill>
            <a:schemeClr val="tx1"/>
          </a:solidFill>
          <a:latin typeface="+mn-lt"/>
          <a:ea typeface="+mn-ea"/>
          <a:cs typeface="+mn-cs"/>
          <a:sym typeface="Arial"/>
        </a:defRPr>
      </a:lvl4pPr>
      <a:lvl5pPr indent="1828800" defTabSz="457200">
        <a:lnSpc>
          <a:spcPct val="93000"/>
        </a:lnSpc>
        <a:tabLst>
          <a:tab pos="457200" algn="l"/>
          <a:tab pos="914400" algn="l"/>
          <a:tab pos="1371600" algn="l"/>
          <a:tab pos="1828800" algn="l"/>
          <a:tab pos="2286000" algn="l"/>
          <a:tab pos="2743200" algn="l"/>
          <a:tab pos="3200400" algn="l"/>
          <a:tab pos="3657600" algn="l"/>
          <a:tab pos="4114800" algn="l"/>
          <a:tab pos="4572000" algn="l"/>
          <a:tab pos="5029200" algn="l"/>
          <a:tab pos="5486400" algn="l"/>
          <a:tab pos="5943600" algn="l"/>
          <a:tab pos="6400800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>
          <a:solidFill>
            <a:schemeClr val="tx1"/>
          </a:solidFill>
          <a:latin typeface="+mn-lt"/>
          <a:ea typeface="+mn-ea"/>
          <a:cs typeface="+mn-cs"/>
          <a:sym typeface="Arial"/>
        </a:defRPr>
      </a:lvl5pPr>
      <a:lvl6pPr defTabSz="457200">
        <a:lnSpc>
          <a:spcPct val="93000"/>
        </a:lnSpc>
        <a:tabLst>
          <a:tab pos="457200" algn="l"/>
          <a:tab pos="914400" algn="l"/>
          <a:tab pos="1371600" algn="l"/>
          <a:tab pos="1828800" algn="l"/>
          <a:tab pos="2286000" algn="l"/>
          <a:tab pos="2743200" algn="l"/>
          <a:tab pos="3200400" algn="l"/>
          <a:tab pos="3657600" algn="l"/>
          <a:tab pos="4114800" algn="l"/>
          <a:tab pos="4572000" algn="l"/>
          <a:tab pos="5029200" algn="l"/>
          <a:tab pos="5486400" algn="l"/>
          <a:tab pos="5943600" algn="l"/>
          <a:tab pos="6400800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>
          <a:solidFill>
            <a:schemeClr val="tx1"/>
          </a:solidFill>
          <a:latin typeface="+mn-lt"/>
          <a:ea typeface="+mn-ea"/>
          <a:cs typeface="+mn-cs"/>
          <a:sym typeface="Arial"/>
        </a:defRPr>
      </a:lvl6pPr>
      <a:lvl7pPr defTabSz="457200">
        <a:lnSpc>
          <a:spcPct val="93000"/>
        </a:lnSpc>
        <a:tabLst>
          <a:tab pos="457200" algn="l"/>
          <a:tab pos="914400" algn="l"/>
          <a:tab pos="1371600" algn="l"/>
          <a:tab pos="1828800" algn="l"/>
          <a:tab pos="2286000" algn="l"/>
          <a:tab pos="2743200" algn="l"/>
          <a:tab pos="3200400" algn="l"/>
          <a:tab pos="3657600" algn="l"/>
          <a:tab pos="4114800" algn="l"/>
          <a:tab pos="4572000" algn="l"/>
          <a:tab pos="5029200" algn="l"/>
          <a:tab pos="5486400" algn="l"/>
          <a:tab pos="5943600" algn="l"/>
          <a:tab pos="6400800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>
          <a:solidFill>
            <a:schemeClr val="tx1"/>
          </a:solidFill>
          <a:latin typeface="+mn-lt"/>
          <a:ea typeface="+mn-ea"/>
          <a:cs typeface="+mn-cs"/>
          <a:sym typeface="Arial"/>
        </a:defRPr>
      </a:lvl7pPr>
      <a:lvl8pPr defTabSz="457200">
        <a:lnSpc>
          <a:spcPct val="93000"/>
        </a:lnSpc>
        <a:tabLst>
          <a:tab pos="457200" algn="l"/>
          <a:tab pos="914400" algn="l"/>
          <a:tab pos="1371600" algn="l"/>
          <a:tab pos="1828800" algn="l"/>
          <a:tab pos="2286000" algn="l"/>
          <a:tab pos="2743200" algn="l"/>
          <a:tab pos="3200400" algn="l"/>
          <a:tab pos="3657600" algn="l"/>
          <a:tab pos="4114800" algn="l"/>
          <a:tab pos="4572000" algn="l"/>
          <a:tab pos="5029200" algn="l"/>
          <a:tab pos="5486400" algn="l"/>
          <a:tab pos="5943600" algn="l"/>
          <a:tab pos="6400800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>
          <a:solidFill>
            <a:schemeClr val="tx1"/>
          </a:solidFill>
          <a:latin typeface="+mn-lt"/>
          <a:ea typeface="+mn-ea"/>
          <a:cs typeface="+mn-cs"/>
          <a:sym typeface="Arial"/>
        </a:defRPr>
      </a:lvl8pPr>
      <a:lvl9pPr defTabSz="457200">
        <a:lnSpc>
          <a:spcPct val="93000"/>
        </a:lnSpc>
        <a:tabLst>
          <a:tab pos="457200" algn="l"/>
          <a:tab pos="914400" algn="l"/>
          <a:tab pos="1371600" algn="l"/>
          <a:tab pos="1828800" algn="l"/>
          <a:tab pos="2286000" algn="l"/>
          <a:tab pos="2743200" algn="l"/>
          <a:tab pos="3200400" algn="l"/>
          <a:tab pos="3657600" algn="l"/>
          <a:tab pos="4114800" algn="l"/>
          <a:tab pos="4572000" algn="l"/>
          <a:tab pos="5029200" algn="l"/>
          <a:tab pos="5486400" algn="l"/>
          <a:tab pos="5943600" algn="l"/>
          <a:tab pos="6400800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>
          <a:solidFill>
            <a:schemeClr val="tx1"/>
          </a:solid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xfrm>
            <a:off x="503237" y="290512"/>
            <a:ext cx="9070976" cy="128587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/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lvl1pPr>
          </a:lstStyle>
          <a:p>
            <a:pPr lvl="0">
              <a:defRPr sz="1800"/>
            </a:pPr>
            <a:r>
              <a:rPr sz="4400"/>
              <a:t>Britain's Relationship with the Colonies:  1700-1763</a:t>
            </a:r>
          </a:p>
        </p:txBody>
      </p:sp>
      <p:sp>
        <p:nvSpPr>
          <p:cNvPr id="17" name="Shape 17"/>
          <p:cNvSpPr>
            <a:spLocks noGrp="1"/>
          </p:cNvSpPr>
          <p:nvPr>
            <p:ph type="body" idx="1"/>
          </p:nvPr>
        </p:nvSpPr>
        <p:spPr>
          <a:xfrm>
            <a:off x="503237" y="1812925"/>
            <a:ext cx="9070976" cy="49911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lvl="0" algn="ctr">
              <a:spcBef>
                <a:spcPts val="0"/>
              </a:spcBef>
            </a:pPr>
            <a:endParaRPr/>
          </a:p>
        </p:txBody>
      </p:sp>
      <p:pic>
        <p:nvPicPr>
          <p:cNvPr id="18" name="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27225" y="1690687"/>
            <a:ext cx="6530975" cy="471011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body" idx="1"/>
          </p:nvPr>
        </p:nvSpPr>
        <p:spPr>
          <a:xfrm>
            <a:off x="503237" y="644769"/>
            <a:ext cx="9070976" cy="611321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/>
          </a:bodyPr>
          <a:lstStyle/>
          <a:p>
            <a:pPr marL="322262" lvl="0" indent="-212725">
              <a:tabLst>
                <a:tab pos="4318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 sz="1800"/>
            </a:pPr>
            <a:r>
              <a:rPr sz="4800" u="sng" dirty="0" smtClean="0">
                <a:latin typeface="Arial Bold"/>
                <a:ea typeface="Arial Bold"/>
                <a:cs typeface="Arial Bold"/>
                <a:sym typeface="Arial Bold"/>
              </a:rPr>
              <a:t>Mercantilism:</a:t>
            </a:r>
          </a:p>
          <a:p>
            <a:pPr marL="322262" lvl="1" indent="219075">
              <a:spcBef>
                <a:spcPts val="1100"/>
              </a:spcBef>
              <a:tabLst>
                <a:tab pos="4318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 sz="1800"/>
            </a:pPr>
            <a:r>
              <a:rPr sz="2800" dirty="0" smtClean="0"/>
              <a:t>An economic system in which a country controls trade with its colonies, and sells more than it buys, in order to make a profit</a:t>
            </a:r>
          </a:p>
          <a:p>
            <a:pPr marL="322262" lvl="0" indent="-212725">
              <a:tabLst>
                <a:tab pos="4318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 sz="1800"/>
            </a:pPr>
            <a:r>
              <a:rPr sz="4800" dirty="0" smtClean="0"/>
              <a:t>How </a:t>
            </a:r>
            <a:r>
              <a:rPr sz="4800" dirty="0"/>
              <a:t>did the British benefit?</a:t>
            </a:r>
          </a:p>
          <a:p>
            <a:pPr marL="1293812" lvl="2" indent="-285750">
              <a:spcBef>
                <a:spcPts val="800"/>
              </a:spcBef>
              <a:buClr>
                <a:srgbClr val="000000"/>
              </a:buClr>
              <a:buSzPct val="75000"/>
              <a:buFont typeface="Symbol"/>
              <a:buChar char="−"/>
              <a:tabLst>
                <a:tab pos="4318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 sz="1800"/>
            </a:pPr>
            <a:r>
              <a:rPr sz="2400" dirty="0"/>
              <a:t>Britain controlled the price of goods, as the colonists could only sell to them</a:t>
            </a:r>
          </a:p>
          <a:p>
            <a:pPr marL="1293812" lvl="2" indent="-285750">
              <a:spcBef>
                <a:spcPts val="800"/>
              </a:spcBef>
              <a:buClr>
                <a:srgbClr val="000000"/>
              </a:buClr>
              <a:buSzPct val="75000"/>
              <a:buFont typeface="Symbol"/>
              <a:buChar char="−"/>
              <a:tabLst>
                <a:tab pos="4318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 sz="1800"/>
            </a:pPr>
            <a:r>
              <a:rPr sz="2400" dirty="0"/>
              <a:t>British could trade these products with other countries (like Spain or the Netherlands)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1" build="p" bldLvl="5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>
            <a:spLocks noGrp="1"/>
          </p:cNvSpPr>
          <p:nvPr>
            <p:ph type="title"/>
          </p:nvPr>
        </p:nvSpPr>
        <p:spPr>
          <a:xfrm>
            <a:off x="503237" y="346075"/>
            <a:ext cx="9070976" cy="126365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endParaRPr/>
          </a:p>
        </p:txBody>
      </p:sp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503237" y="1768475"/>
            <a:ext cx="9070976" cy="498951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/>
          </a:bodyPr>
          <a:lstStyle/>
          <a:p>
            <a:pPr marL="322262" lvl="0" indent="-212725">
              <a:tabLst>
                <a:tab pos="4318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 sz="1800"/>
            </a:pPr>
            <a:r>
              <a:rPr sz="3200"/>
              <a:t>How did the colonists benefit?</a:t>
            </a:r>
          </a:p>
          <a:p>
            <a:pPr marL="322262" lvl="1" indent="219075">
              <a:spcBef>
                <a:spcPts val="1100"/>
              </a:spcBef>
              <a:tabLst>
                <a:tab pos="4318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 sz="1800"/>
            </a:pPr>
            <a:r>
              <a:rPr sz="2800"/>
              <a:t>They had a guaranteed market (in Britain) for their goods</a:t>
            </a:r>
          </a:p>
          <a:p>
            <a:pPr marL="322262" lvl="0" indent="-212725">
              <a:tabLst>
                <a:tab pos="4318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 sz="1800"/>
            </a:pPr>
            <a:r>
              <a:rPr sz="3200"/>
              <a:t>How did this system hurt the colonists?</a:t>
            </a:r>
          </a:p>
          <a:p>
            <a:pPr marL="863600" lvl="1" indent="-322262">
              <a:spcBef>
                <a:spcPts val="1100"/>
              </a:spcBef>
              <a:buClr>
                <a:srgbClr val="000000"/>
              </a:buClr>
              <a:buSzPct val="100000"/>
              <a:buAutoNum type="arabicParenR"/>
              <a:tabLst>
                <a:tab pos="4318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 sz="1800"/>
            </a:pPr>
            <a:r>
              <a:rPr sz="2800"/>
              <a:t> It prevented them from trading with other countries</a:t>
            </a:r>
          </a:p>
          <a:p>
            <a:pPr marL="863600" lvl="1" indent="-322262">
              <a:spcBef>
                <a:spcPts val="1100"/>
              </a:spcBef>
              <a:buClr>
                <a:srgbClr val="000000"/>
              </a:buClr>
              <a:buSzPct val="100000"/>
              <a:buAutoNum type="arabicParenR"/>
              <a:tabLst>
                <a:tab pos="4318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 sz="1800"/>
            </a:pPr>
            <a:r>
              <a:rPr sz="2800"/>
              <a:t> If a colony did not have a product that the home country needed, it struggled to get revenue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1" build="p" bldLvl="5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/>
          </p:cNvSpPr>
          <p:nvPr>
            <p:ph type="title"/>
          </p:nvPr>
        </p:nvSpPr>
        <p:spPr>
          <a:xfrm>
            <a:off x="503237" y="301625"/>
            <a:ext cx="9070976" cy="126206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/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u="sng">
                <a:latin typeface="Arial Bold"/>
                <a:ea typeface="Arial Bold"/>
                <a:cs typeface="Arial Bold"/>
                <a:sym typeface="Arial Bold"/>
              </a:defRPr>
            </a:lvl1pPr>
          </a:lstStyle>
          <a:p>
            <a:pPr lvl="0">
              <a:defRPr sz="1800" u="none"/>
            </a:pPr>
            <a:r>
              <a:rPr sz="4400" u="sng"/>
              <a:t>Navigation Acts</a:t>
            </a:r>
          </a:p>
        </p:txBody>
      </p:sp>
      <p:sp>
        <p:nvSpPr>
          <p:cNvPr id="27" name="Shape 27"/>
          <p:cNvSpPr>
            <a:spLocks noGrp="1"/>
          </p:cNvSpPr>
          <p:nvPr>
            <p:ph type="body" idx="1"/>
          </p:nvPr>
        </p:nvSpPr>
        <p:spPr>
          <a:xfrm>
            <a:off x="503237" y="1768475"/>
            <a:ext cx="9070976" cy="498951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/>
          </a:bodyPr>
          <a:lstStyle/>
          <a:p>
            <a:pPr marL="322262" lvl="0" indent="-212725">
              <a:tabLst>
                <a:tab pos="4318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 sz="1800"/>
            </a:pPr>
            <a:r>
              <a:rPr sz="3200"/>
              <a:t>Who implemented them?</a:t>
            </a:r>
          </a:p>
          <a:p>
            <a:pPr marL="1293812" lvl="2" indent="-285750">
              <a:spcBef>
                <a:spcPts val="800"/>
              </a:spcBef>
              <a:buClr>
                <a:srgbClr val="000000"/>
              </a:buClr>
              <a:buSzPct val="75000"/>
              <a:buFont typeface="Symbol"/>
              <a:buChar char="−"/>
              <a:tabLst>
                <a:tab pos="4318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 sz="1800"/>
            </a:pPr>
            <a:r>
              <a:rPr sz="2400"/>
              <a:t>British Parliament (their elected legislature)</a:t>
            </a:r>
          </a:p>
          <a:p>
            <a:pPr marL="322262" lvl="0" indent="-212725">
              <a:tabLst>
                <a:tab pos="4318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 sz="1800"/>
            </a:pPr>
            <a:r>
              <a:rPr sz="3200"/>
              <a:t>When were they created?</a:t>
            </a:r>
          </a:p>
          <a:p>
            <a:pPr marL="1293812" lvl="2" indent="-285750">
              <a:spcBef>
                <a:spcPts val="800"/>
              </a:spcBef>
              <a:buClr>
                <a:srgbClr val="000000"/>
              </a:buClr>
              <a:buSzPct val="75000"/>
              <a:buFont typeface="Symbol"/>
              <a:buChar char="−"/>
              <a:tabLst>
                <a:tab pos="4318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 sz="1800"/>
            </a:pPr>
            <a:r>
              <a:rPr sz="2400"/>
              <a:t>1660's/1670's (after the Glorious Revolution)</a:t>
            </a:r>
          </a:p>
          <a:p>
            <a:pPr marL="322262" lvl="0" indent="-212725">
              <a:tabLst>
                <a:tab pos="4318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 sz="1800"/>
            </a:pPr>
            <a:r>
              <a:rPr sz="3200"/>
              <a:t>What rules did they create?</a:t>
            </a:r>
          </a:p>
          <a:p>
            <a:pPr marL="1293812" lvl="2" indent="-285750">
              <a:spcBef>
                <a:spcPts val="800"/>
              </a:spcBef>
              <a:buClr>
                <a:srgbClr val="000000"/>
              </a:buClr>
              <a:buSzPct val="75000"/>
              <a:buFont typeface="Symbol"/>
              <a:buChar char="−"/>
              <a:tabLst>
                <a:tab pos="4318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 sz="1800"/>
            </a:pPr>
            <a:r>
              <a:rPr sz="2400"/>
              <a:t>All trade had to use British-owned ships</a:t>
            </a:r>
          </a:p>
          <a:p>
            <a:pPr marL="1293812" lvl="2" indent="-285750">
              <a:spcBef>
                <a:spcPts val="800"/>
              </a:spcBef>
              <a:buClr>
                <a:srgbClr val="000000"/>
              </a:buClr>
              <a:buSzPct val="75000"/>
              <a:buFont typeface="Symbol"/>
              <a:buChar char="−"/>
              <a:tabLst>
                <a:tab pos="4318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 sz="1800"/>
            </a:pPr>
            <a:r>
              <a:rPr sz="2400"/>
              <a:t>All imports had to go through British ports</a:t>
            </a:r>
          </a:p>
          <a:p>
            <a:pPr marL="1293812" lvl="2" indent="-285750">
              <a:spcBef>
                <a:spcPts val="800"/>
              </a:spcBef>
              <a:buClr>
                <a:srgbClr val="000000"/>
              </a:buClr>
              <a:buSzPct val="75000"/>
              <a:buFont typeface="Symbol"/>
              <a:buChar char="−"/>
              <a:tabLst>
                <a:tab pos="4318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 sz="1800"/>
            </a:pPr>
            <a:r>
              <a:rPr sz="2400"/>
              <a:t>Certain products (sugar, tobacco, lumber, cotton, wool) could only be traded with Great Britain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1" build="p" bldLvl="5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title"/>
          </p:nvPr>
        </p:nvSpPr>
        <p:spPr>
          <a:xfrm>
            <a:off x="503237" y="301625"/>
            <a:ext cx="9070976" cy="126206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/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lvl1pPr>
          </a:lstStyle>
          <a:p>
            <a:pPr lvl="0">
              <a:defRPr sz="1800"/>
            </a:pPr>
            <a:r>
              <a:rPr sz="4400"/>
              <a:t>Navigation Acts, cont.</a:t>
            </a:r>
          </a:p>
        </p:txBody>
      </p:sp>
      <p:sp>
        <p:nvSpPr>
          <p:cNvPr id="30" name="Shape 30"/>
          <p:cNvSpPr>
            <a:spLocks noGrp="1"/>
          </p:cNvSpPr>
          <p:nvPr>
            <p:ph type="body" idx="1"/>
          </p:nvPr>
        </p:nvSpPr>
        <p:spPr>
          <a:xfrm>
            <a:off x="503237" y="1768475"/>
            <a:ext cx="9070976" cy="498951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/>
          </a:bodyPr>
          <a:lstStyle/>
          <a:p>
            <a:pPr marL="322262" lvl="0" indent="-212725">
              <a:tabLst>
                <a:tab pos="4318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 sz="1800"/>
            </a:pPr>
            <a:r>
              <a:rPr sz="3200" dirty="0"/>
              <a:t>Why were they created?</a:t>
            </a:r>
          </a:p>
          <a:p>
            <a:pPr marL="1293812" lvl="2" indent="-285750">
              <a:spcBef>
                <a:spcPts val="800"/>
              </a:spcBef>
              <a:buClr>
                <a:srgbClr val="000000"/>
              </a:buClr>
              <a:buSzPct val="75000"/>
              <a:buFont typeface="Symbol"/>
              <a:buChar char="−"/>
              <a:tabLst>
                <a:tab pos="4318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 sz="1800"/>
            </a:pPr>
            <a:r>
              <a:rPr sz="2400" dirty="0"/>
              <a:t>To maintain British economic control over the colonies</a:t>
            </a:r>
          </a:p>
          <a:p>
            <a:pPr marL="322262" lvl="0" indent="-212725">
              <a:tabLst>
                <a:tab pos="4318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 sz="1800"/>
            </a:pPr>
            <a:r>
              <a:rPr sz="3200" dirty="0"/>
              <a:t>Were they well enforced?</a:t>
            </a:r>
          </a:p>
          <a:p>
            <a:pPr marL="1293812" lvl="2" indent="-285750">
              <a:spcBef>
                <a:spcPts val="800"/>
              </a:spcBef>
              <a:buClr>
                <a:srgbClr val="000000"/>
              </a:buClr>
              <a:buSzPct val="75000"/>
              <a:buFont typeface="Symbol"/>
              <a:buChar char="−"/>
              <a:tabLst>
                <a:tab pos="4318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 sz="1800"/>
            </a:pPr>
            <a:r>
              <a:rPr sz="2400" dirty="0"/>
              <a:t>NO!  After </a:t>
            </a:r>
            <a:r>
              <a:rPr lang="en-US" sz="2400" dirty="0" smtClean="0"/>
              <a:t>an intitial tighteneing of control following the </a:t>
            </a:r>
            <a:r>
              <a:rPr sz="2400" dirty="0" smtClean="0"/>
              <a:t>Glorious </a:t>
            </a:r>
            <a:r>
              <a:rPr sz="2400" dirty="0"/>
              <a:t>Revolution, British Parliament did not tightly oversee the colonies, and colonial assemblies mostly governed </a:t>
            </a:r>
            <a:r>
              <a:rPr sz="2400" dirty="0" smtClean="0"/>
              <a:t>themselves</a:t>
            </a:r>
            <a:r>
              <a:rPr lang="en-US" sz="2400" dirty="0" smtClean="0"/>
              <a:t> for first half of the 18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century</a:t>
            </a:r>
            <a:endParaRPr sz="2400" dirty="0"/>
          </a:p>
          <a:p>
            <a:pPr marL="322262" lvl="0" indent="-212725">
              <a:tabLst>
                <a:tab pos="4318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 sz="1800"/>
            </a:pPr>
            <a:r>
              <a:rPr sz="3200" u="sng" dirty="0">
                <a:latin typeface="Arial Bold"/>
                <a:ea typeface="Arial Bold"/>
                <a:cs typeface="Arial Bold"/>
                <a:sym typeface="Arial Bold"/>
              </a:rPr>
              <a:t>Salutary Neglect:</a:t>
            </a:r>
            <a:r>
              <a:rPr sz="3200" dirty="0"/>
              <a:t>  </a:t>
            </a:r>
          </a:p>
          <a:p>
            <a:pPr marL="322262" lvl="1" indent="219075">
              <a:spcBef>
                <a:spcPts val="1100"/>
              </a:spcBef>
              <a:tabLst>
                <a:tab pos="4318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 sz="1800"/>
            </a:pPr>
            <a:r>
              <a:rPr sz="2800" dirty="0"/>
              <a:t>When British gov't (Crown and Parliament) relaxed its control over the colonies, as both sides seemed to be benefitting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1" build="p" bldLvl="5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xfrm>
            <a:off x="503237" y="301625"/>
            <a:ext cx="9070976" cy="126206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/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lvl1pPr>
          </a:lstStyle>
          <a:p>
            <a:pPr lvl="0">
              <a:defRPr sz="1800"/>
            </a:pPr>
            <a:r>
              <a:rPr sz="4400" u="sng" dirty="0"/>
              <a:t>French and Indian War</a:t>
            </a:r>
          </a:p>
        </p:txBody>
      </p:sp>
      <p:sp>
        <p:nvSpPr>
          <p:cNvPr id="33" name="Shape 33"/>
          <p:cNvSpPr>
            <a:spLocks noGrp="1"/>
          </p:cNvSpPr>
          <p:nvPr>
            <p:ph type="body" idx="1"/>
          </p:nvPr>
        </p:nvSpPr>
        <p:spPr>
          <a:xfrm>
            <a:off x="503237" y="1768475"/>
            <a:ext cx="9070976" cy="498951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/>
          </a:bodyPr>
          <a:lstStyle/>
          <a:p>
            <a:pPr marL="322262" lvl="0" indent="-212725">
              <a:tabLst>
                <a:tab pos="4318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 sz="1800"/>
            </a:pPr>
            <a:r>
              <a:rPr sz="3200" dirty="0"/>
              <a:t>France and its Native American allies</a:t>
            </a:r>
          </a:p>
          <a:p>
            <a:pPr marL="322262" lvl="0" indent="-212725" algn="ctr">
              <a:tabLst>
                <a:tab pos="4318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 sz="1800"/>
            </a:pPr>
            <a:r>
              <a:rPr sz="3200" dirty="0"/>
              <a:t>vs.</a:t>
            </a:r>
          </a:p>
          <a:p>
            <a:pPr marL="322262" lvl="0" indent="-212725">
              <a:tabLst>
                <a:tab pos="4318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 sz="1800"/>
            </a:pPr>
            <a:r>
              <a:rPr sz="3200" dirty="0"/>
              <a:t>British/colonists and their Native American allies</a:t>
            </a:r>
          </a:p>
          <a:p>
            <a:pPr marL="322262" lvl="0" indent="-212725">
              <a:tabLst>
                <a:tab pos="4318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 sz="1800"/>
            </a:pPr>
            <a:endParaRPr sz="3200" dirty="0"/>
          </a:p>
          <a:p>
            <a:pPr marL="351234" lvl="0" indent="-241696">
              <a:buClr>
                <a:srgbClr val="000000"/>
              </a:buClr>
              <a:buSzPct val="45000"/>
              <a:buFont typeface="Wingdings"/>
              <a:buChar char="●"/>
              <a:tabLst>
                <a:tab pos="4318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 sz="1800"/>
            </a:pPr>
            <a:r>
              <a:rPr sz="2800" dirty="0"/>
              <a:t>Part of the larger “7 Years War” between France and </a:t>
            </a:r>
            <a:r>
              <a:rPr lang="en-US" sz="2800" dirty="0" smtClean="0"/>
              <a:t>Great </a:t>
            </a:r>
            <a:r>
              <a:rPr sz="2800" dirty="0" smtClean="0"/>
              <a:t>Britain</a:t>
            </a:r>
            <a:endParaRPr sz="2800" dirty="0"/>
          </a:p>
          <a:p>
            <a:pPr marL="351234" lvl="0" indent="-241696">
              <a:buClr>
                <a:srgbClr val="000000"/>
              </a:buClr>
              <a:buSzPct val="45000"/>
              <a:buFont typeface="Wingdings"/>
              <a:buChar char="●"/>
              <a:tabLst>
                <a:tab pos="4318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 sz="1800"/>
            </a:pPr>
            <a:r>
              <a:rPr sz="2800" dirty="0"/>
              <a:t>Largely about colonial territorial </a:t>
            </a:r>
            <a:r>
              <a:rPr sz="2800" dirty="0" smtClean="0"/>
              <a:t>possessions</a:t>
            </a:r>
            <a:endParaRPr lang="en-US" sz="2800" dirty="0" smtClean="0"/>
          </a:p>
          <a:p>
            <a:pPr marL="351234" lvl="0" indent="-241696">
              <a:buClr>
                <a:srgbClr val="000000"/>
              </a:buClr>
              <a:buSzPct val="45000"/>
              <a:buFont typeface="Wingdings"/>
              <a:buChar char="●"/>
              <a:tabLst>
                <a:tab pos="4318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 sz="1800"/>
            </a:pPr>
            <a:r>
              <a:rPr sz="2800" dirty="0" smtClean="0"/>
              <a:t>British </a:t>
            </a:r>
            <a:r>
              <a:rPr sz="2800" dirty="0"/>
              <a:t>won, gained land with the Treaty of Paris (1763)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1" build="p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/>
          </p:cNvSpPr>
          <p:nvPr>
            <p:ph type="title"/>
          </p:nvPr>
        </p:nvSpPr>
        <p:spPr>
          <a:xfrm>
            <a:off x="503237" y="290512"/>
            <a:ext cx="9070976" cy="128587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/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lvl1pPr>
          </a:lstStyle>
          <a:p>
            <a:pPr lvl="0">
              <a:defRPr sz="1800"/>
            </a:pPr>
            <a:r>
              <a:rPr sz="4400"/>
              <a:t>Territorial changes from the Peace of Paris (1763)</a:t>
            </a:r>
          </a:p>
        </p:txBody>
      </p:sp>
      <p:sp>
        <p:nvSpPr>
          <p:cNvPr id="36" name="Shape 36"/>
          <p:cNvSpPr>
            <a:spLocks noGrp="1"/>
          </p:cNvSpPr>
          <p:nvPr>
            <p:ph type="body" idx="1"/>
          </p:nvPr>
        </p:nvSpPr>
        <p:spPr>
          <a:xfrm>
            <a:off x="503237" y="1768475"/>
            <a:ext cx="9070976" cy="5080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endParaRPr/>
          </a:p>
        </p:txBody>
      </p:sp>
      <p:pic>
        <p:nvPicPr>
          <p:cNvPr id="37" name="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28700" y="1600200"/>
            <a:ext cx="8115300" cy="591502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9372600" cy="68278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/>
          </a:bodyPr>
          <a:lstStyle/>
          <a:p>
            <a:pPr marL="322262" lvl="0" indent="-212725">
              <a:tabLst>
                <a:tab pos="4318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 sz="1800"/>
            </a:pPr>
            <a:r>
              <a:rPr sz="3600" dirty="0"/>
              <a:t>How did the French and Indian War change British enforcement of the Navigation Acts?</a:t>
            </a:r>
          </a:p>
          <a:p>
            <a:pPr marL="862012" lvl="1" indent="-322262">
              <a:spcBef>
                <a:spcPts val="1100"/>
              </a:spcBef>
              <a:buClr>
                <a:srgbClr val="000000"/>
              </a:buClr>
              <a:buSzPct val="100000"/>
              <a:buAutoNum type="arabicParenR"/>
              <a:tabLst>
                <a:tab pos="4318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 sz="1800"/>
            </a:pPr>
            <a:r>
              <a:rPr sz="2800" dirty="0"/>
              <a:t> Britain went into debt from war and tightened the laws</a:t>
            </a:r>
          </a:p>
          <a:p>
            <a:pPr marL="862012" lvl="1" indent="-322262">
              <a:spcBef>
                <a:spcPts val="1100"/>
              </a:spcBef>
              <a:buClr>
                <a:srgbClr val="000000"/>
              </a:buClr>
              <a:buSzPct val="100000"/>
              <a:buAutoNum type="arabicParenR"/>
              <a:tabLst>
                <a:tab pos="4318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 sz="1800"/>
            </a:pPr>
            <a:r>
              <a:rPr sz="2800" dirty="0"/>
              <a:t> After the war, there were more British troops stationed in the colonies, so they could enforce laws more strictly</a:t>
            </a:r>
          </a:p>
          <a:p>
            <a:pPr marL="322262" lvl="0" indent="-212725">
              <a:tabLst>
                <a:tab pos="4318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 sz="1800"/>
            </a:pPr>
            <a:r>
              <a:rPr sz="3600" dirty="0"/>
              <a:t>How was the relationship between colonists and Great Britain evolving?</a:t>
            </a:r>
          </a:p>
          <a:p>
            <a:pPr marL="862012" lvl="1" indent="-322262">
              <a:spcBef>
                <a:spcPts val="1100"/>
              </a:spcBef>
              <a:buClr>
                <a:srgbClr val="000000"/>
              </a:buClr>
              <a:buSzPct val="100000"/>
              <a:buAutoNum type="arabicParenR"/>
              <a:tabLst>
                <a:tab pos="4318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 sz="1800"/>
            </a:pPr>
            <a:r>
              <a:rPr sz="2800" dirty="0"/>
              <a:t> War against the French had somewhat united the colonies</a:t>
            </a:r>
          </a:p>
          <a:p>
            <a:pPr marL="862012" lvl="1" indent="-322262">
              <a:spcBef>
                <a:spcPts val="1100"/>
              </a:spcBef>
              <a:buClr>
                <a:srgbClr val="000000"/>
              </a:buClr>
              <a:buSzPct val="100000"/>
              <a:buAutoNum type="arabicParenR"/>
              <a:tabLst>
                <a:tab pos="4318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 sz="1800"/>
            </a:pPr>
            <a:r>
              <a:rPr sz="2800" dirty="0"/>
              <a:t> The elimination of France as a threat made them feel more independent (and less in need of British protection)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1" build="p" bldLvl="5" animBg="1" advAuto="0"/>
    </p:bldLst>
  </p:timing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0C9"/>
      </a:accent5>
      <a:accent6>
        <a:srgbClr val="2E2EB9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CC99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93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CC99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93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0C9"/>
      </a:accent5>
      <a:accent6>
        <a:srgbClr val="2E2EB9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CC99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93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CC99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93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558</TotalTime>
  <Words>438</Words>
  <Application>Microsoft Macintosh PowerPoint</Application>
  <PresentationFormat>Custom</PresentationFormat>
  <Paragraphs>42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</vt:lpstr>
      <vt:lpstr>Britain's Relationship with the Colonies:  1700-1763</vt:lpstr>
      <vt:lpstr>PowerPoint Presentation</vt:lpstr>
      <vt:lpstr>PowerPoint Presentation</vt:lpstr>
      <vt:lpstr>Navigation Acts</vt:lpstr>
      <vt:lpstr>Navigation Acts, cont.</vt:lpstr>
      <vt:lpstr>French and Indian War</vt:lpstr>
      <vt:lpstr>Territorial changes from the Peace of Paris (1763)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Britain's Relationship with the Colonies:  1700-1763</dc:title>
  <cp:lastModifiedBy>Dom Lambek</cp:lastModifiedBy>
  <cp:revision>3</cp:revision>
  <dcterms:modified xsi:type="dcterms:W3CDTF">2016-03-07T14:21:01Z</dcterms:modified>
</cp:coreProperties>
</file>